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2883</TotalTime>
  <Words>1632</Words>
  <Application>Microsoft Macintosh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215</cp:revision>
  <cp:lastPrinted>2014-01-15T01:50:06Z</cp:lastPrinted>
  <dcterms:created xsi:type="dcterms:W3CDTF">2006-08-16T00:00:00Z</dcterms:created>
  <dcterms:modified xsi:type="dcterms:W3CDTF">2018-02-14T13:34:18Z</dcterms:modified>
</cp:coreProperties>
</file>